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Шахрисабз шахри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Сут маҳсулотлари таркибида қуйидаги организм учун фойда-ли моддалар мавжуд: 20та аминокислоталар, фойдали энзимлар, муҳим ёғ кислоталари, рибофлавин, тиамин, 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B6, B12, </a:t>
            </a:r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пантотеник кислота, фосфор, рух, калий, магний, кальций. Ушбу лойиҳа ҳам 650 млн.сўм маблағ асосида ташкил этилиб, йилига</a:t>
            </a:r>
          </a:p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36,6 </a:t>
            </a:r>
            <a:r>
              <a:rPr lang="ru-RU" sz="1100" b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тонна 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пишлоқ ва </a:t>
            </a:r>
            <a:r>
              <a:rPr lang="ru-RU" sz="1100" b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183 тонна сут махсулотлари ишлаб чиқаришни режа қилган</a:t>
            </a:r>
            <a:endParaRPr lang="ru-RU" sz="11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650.0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650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Сут ва сут махсулотлари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Сут ва Сут махсулотлари ишлаб чи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3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33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717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305.8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689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29,7%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44.0%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84959" y="1426176"/>
            <a:ext cx="947153" cy="1056591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559238" y="2124402"/>
            <a:ext cx="947153" cy="1087359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10999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270,0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11192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380,0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102" name="Рисунок 10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73657" y="1703067"/>
            <a:ext cx="1517394" cy="12265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" name="Рисунок 10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881" y="3066652"/>
            <a:ext cx="1554170" cy="12106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5" name="Picture 4"/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13" r="8046"/>
          <a:stretch/>
        </p:blipFill>
        <p:spPr bwMode="auto">
          <a:xfrm>
            <a:off x="5459133" y="2547190"/>
            <a:ext cx="1495809" cy="9588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6" name="Picture 10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6357" y="4646140"/>
            <a:ext cx="2563637" cy="15981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9" name="Picture 9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69" y="4446652"/>
            <a:ext cx="2616756" cy="18141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5275</TotalTime>
  <Words>174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 SemiConden</vt:lpstr>
      <vt:lpstr>Calibri</vt:lpstr>
      <vt:lpstr>Calibri Light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454</cp:revision>
  <dcterms:created xsi:type="dcterms:W3CDTF">2020-12-11T07:51:35Z</dcterms:created>
  <dcterms:modified xsi:type="dcterms:W3CDTF">2021-08-04T04:42:30Z</dcterms:modified>
</cp:coreProperties>
</file>